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48" r:id="rId4"/>
  </p:sldMasterIdLst>
  <p:notesMasterIdLst>
    <p:notesMasterId r:id="rId16"/>
  </p:notesMasterIdLst>
  <p:handoutMasterIdLst>
    <p:handoutMasterId r:id="rId17"/>
  </p:handoutMasterIdLst>
  <p:sldIdLst>
    <p:sldId id="258" r:id="rId5"/>
    <p:sldId id="268" r:id="rId6"/>
    <p:sldId id="269" r:id="rId7"/>
    <p:sldId id="275" r:id="rId8"/>
    <p:sldId id="271" r:id="rId9"/>
    <p:sldId id="270" r:id="rId10"/>
    <p:sldId id="272" r:id="rId11"/>
    <p:sldId id="273" r:id="rId12"/>
    <p:sldId id="266" r:id="rId13"/>
    <p:sldId id="274" r:id="rId14"/>
    <p:sldId id="276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C567A"/>
    <a:srgbClr val="0D1D51"/>
    <a:srgbClr val="0072C7"/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87949" autoAdjust="0"/>
  </p:normalViewPr>
  <p:slideViewPr>
    <p:cSldViewPr snapToGrid="0" showGuides="1">
      <p:cViewPr varScale="1">
        <p:scale>
          <a:sx n="66" d="100"/>
          <a:sy n="66" d="100"/>
        </p:scale>
        <p:origin x="132" y="24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00" d="100"/>
          <a:sy n="100" d="100"/>
        </p:scale>
        <p:origin x="1806" y="-124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dirty="0"/>
              <a:t>Statistics here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EC9-4D45-A079-9DF887D3CF8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EC9-4D45-A079-9DF887D3CF8F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EC9-4D45-A079-9DF887D3CF8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62004432"/>
        <c:axId val="562004112"/>
      </c:barChart>
      <c:catAx>
        <c:axId val="5620044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62004112"/>
        <c:crosses val="autoZero"/>
        <c:auto val="1"/>
        <c:lblAlgn val="ctr"/>
        <c:lblOffset val="100"/>
        <c:noMultiLvlLbl val="0"/>
      </c:catAx>
      <c:valAx>
        <c:axId val="5620041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620044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ABE8-154A-9681-C6C3C60B7B55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ABE8-154A-9681-C6C3C60B7B55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ABE8-154A-9681-C6C3C60B7B55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ABE8-154A-9681-C6C3C60B7B55}"/>
              </c:ext>
            </c:extLst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273-484D-BAD2-07E65331090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7243D74-B9C1-450A-B0F3-6C6DCB0CF20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2C27C33-9BB1-41D5-A236-12767E7E722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AB3EA8-A58D-4C92-A3AB-D271CCC294C7}" type="datetimeFigureOut">
              <a:rPr lang="en-US" smtClean="0"/>
              <a:t>11/24/2019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A7EADB-04A4-4093-B238-438E2C7317A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DD8696-706D-440E-AE04-4C644F0613E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2A5DE8-F2C4-4DB3-88D1-656DCD59E73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98243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EFB4FA-E877-413E-B608-88789D806C57}" type="datetimeFigureOut">
              <a:rPr lang="en-US" noProof="0" smtClean="0"/>
              <a:t>11/24/2019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36304E-FDE3-4B4F-A3B7-EBE87F3FA5E2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851386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7957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594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6304E-FDE3-4B4F-A3B7-EBE87F3FA5E2}" type="slidenum">
              <a:rPr lang="en-US" noProof="0" smtClean="0"/>
              <a:t>11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039034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1690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3988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1227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4042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0789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1569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2407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6304E-FDE3-4B4F-A3B7-EBE87F3FA5E2}" type="slidenum">
              <a:rPr lang="en-US" noProof="0" smtClean="0"/>
              <a:t>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957198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anchor="b">
            <a:noAutofit/>
          </a:bodyPr>
          <a:lstStyle>
            <a:lvl1pPr algn="l">
              <a:defRPr sz="5400" b="1"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 noProof="0" dirty="0"/>
              <a:t>Title comes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2">
              <a:alpha val="91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300B390C-E732-4CE0-B226-BC35B6CDEDF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85500" y="-12700"/>
            <a:ext cx="1206500" cy="1173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4962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02130" y="4484691"/>
            <a:ext cx="4540440" cy="503167"/>
          </a:xfrm>
        </p:spPr>
        <p:txBody>
          <a:bodyPr>
            <a:noAutofit/>
          </a:bodyPr>
          <a:lstStyle>
            <a:lvl1pPr marL="0" indent="0" algn="l">
              <a:buNone/>
              <a:defRPr sz="16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email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2">
              <a:alpha val="91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E0FBE0E-A6B0-483E-93DD-5C20DA069DB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02320" y="5012635"/>
            <a:ext cx="4533900" cy="503238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1600" b="0" cap="all" baseline="0" dirty="0" smtClean="0"/>
            </a:lvl1pPr>
          </a:lstStyle>
          <a:p>
            <a:pPr marL="228600" lvl="0" indent="-228600"/>
            <a:r>
              <a:rPr lang="en-US" noProof="0" dirty="0"/>
              <a:t>Website </a:t>
            </a:r>
            <a:r>
              <a:rPr lang="en-US" noProof="0" dirty="0" err="1"/>
              <a:t>url</a:t>
            </a:r>
            <a:r>
              <a:rPr lang="en-US" noProof="0" dirty="0"/>
              <a:t> here</a:t>
            </a:r>
          </a:p>
        </p:txBody>
      </p:sp>
      <p:pic>
        <p:nvPicPr>
          <p:cNvPr id="17" name="Graphic 16" descr="Envelope">
            <a:extLst>
              <a:ext uri="{FF2B5EF4-FFF2-40B4-BE49-F238E27FC236}">
                <a16:creationId xmlns:a16="http://schemas.microsoft.com/office/drawing/2014/main" id="{E5B30B87-6C2E-48F1-9026-E4F6BEA1CFE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41475" y="4452337"/>
            <a:ext cx="387795" cy="387795"/>
          </a:xfrm>
          <a:prstGeom prst="rect">
            <a:avLst/>
          </a:prstGeom>
        </p:spPr>
      </p:pic>
      <p:pic>
        <p:nvPicPr>
          <p:cNvPr id="18" name="Graphic 17" descr="Network">
            <a:extLst>
              <a:ext uri="{FF2B5EF4-FFF2-40B4-BE49-F238E27FC236}">
                <a16:creationId xmlns:a16="http://schemas.microsoft.com/office/drawing/2014/main" id="{2DA3CFE0-4ED8-4345-A158-94E70F463E9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22084" y="4925640"/>
            <a:ext cx="426575" cy="4265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CE9908F-CF81-43F9-880A-401D0C0FB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9778" y="3429000"/>
            <a:ext cx="5011410" cy="651448"/>
          </a:xfrm>
          <a:noFill/>
        </p:spPr>
        <p:txBody>
          <a:bodyPr wrap="square" rtlCol="0">
            <a:noAutofit/>
          </a:bodyPr>
          <a:lstStyle>
            <a:lvl1pPr>
              <a:defRPr lang="en-US" sz="6000" b="1" cap="all" baseline="0">
                <a:solidFill>
                  <a:schemeClr val="accent1"/>
                </a:solidFill>
                <a:ea typeface="+mn-ea"/>
                <a:cs typeface="+mn-cs"/>
              </a:defRPr>
            </a:lvl1pPr>
          </a:lstStyle>
          <a:p>
            <a:pPr marL="0" lvl="0"/>
            <a:r>
              <a:rPr lang="en-US" noProof="0"/>
              <a:t>Click to edit Master title style</a:t>
            </a:r>
            <a:endParaRPr lang="en-US" noProof="0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BC980B1-B4F4-4E09-97A2-E054C1018AE5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0985500" y="0"/>
            <a:ext cx="1206500" cy="1173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1368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1">
              <a:alpha val="16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7C312F4-62C2-4903-8C4B-423A8717E481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Graphic 18" descr="Envelope">
            <a:extLst>
              <a:ext uri="{FF2B5EF4-FFF2-40B4-BE49-F238E27FC236}">
                <a16:creationId xmlns:a16="http://schemas.microsoft.com/office/drawing/2014/main" id="{A686352B-226C-4579-B831-0DC14EC3895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41475" y="4452337"/>
            <a:ext cx="387795" cy="387795"/>
          </a:xfrm>
          <a:prstGeom prst="rect">
            <a:avLst/>
          </a:prstGeom>
        </p:spPr>
      </p:pic>
      <p:pic>
        <p:nvPicPr>
          <p:cNvPr id="20" name="Graphic 19" descr="Network">
            <a:extLst>
              <a:ext uri="{FF2B5EF4-FFF2-40B4-BE49-F238E27FC236}">
                <a16:creationId xmlns:a16="http://schemas.microsoft.com/office/drawing/2014/main" id="{460C8169-012B-451A-A6C2-6FEC0DC82AF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22084" y="4925640"/>
            <a:ext cx="426575" cy="426575"/>
          </a:xfrm>
          <a:prstGeom prst="rect">
            <a:avLst/>
          </a:prstGeom>
        </p:spPr>
      </p:pic>
      <p:sp>
        <p:nvSpPr>
          <p:cNvPr id="21" name="Subtitle 2">
            <a:extLst>
              <a:ext uri="{FF2B5EF4-FFF2-40B4-BE49-F238E27FC236}">
                <a16:creationId xmlns:a16="http://schemas.microsoft.com/office/drawing/2014/main" id="{ADF17BC1-06CE-42EA-A970-31A7ED871AA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02130" y="4484691"/>
            <a:ext cx="4540440" cy="503167"/>
          </a:xfrm>
        </p:spPr>
        <p:txBody>
          <a:bodyPr>
            <a:noAutofit/>
          </a:bodyPr>
          <a:lstStyle>
            <a:lvl1pPr marL="0" indent="0" algn="l">
              <a:buNone/>
              <a:defRPr sz="16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email</a:t>
            </a:r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7035F1B3-4E91-44FF-B4E7-E5D87C7A034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02320" y="5012635"/>
            <a:ext cx="4533900" cy="503238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1600" b="0" cap="all" baseline="0" dirty="0" smtClean="0">
                <a:solidFill>
                  <a:schemeClr val="bg1"/>
                </a:solidFill>
              </a:defRPr>
            </a:lvl1pPr>
          </a:lstStyle>
          <a:p>
            <a:pPr marL="228600" lvl="0" indent="-228600"/>
            <a:r>
              <a:rPr lang="en-US" noProof="0" dirty="0"/>
              <a:t>Website </a:t>
            </a:r>
            <a:r>
              <a:rPr lang="en-US" noProof="0" dirty="0" err="1"/>
              <a:t>url</a:t>
            </a:r>
            <a:r>
              <a:rPr lang="en-US" noProof="0" dirty="0"/>
              <a:t> here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525B5135-F466-4A63-A42C-3BB2BAA7D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9778" y="3158641"/>
            <a:ext cx="5011410" cy="921807"/>
          </a:xfrm>
          <a:noFill/>
        </p:spPr>
        <p:txBody>
          <a:bodyPr wrap="square" rtlCol="0">
            <a:noAutofit/>
          </a:bodyPr>
          <a:lstStyle>
            <a:lvl1pPr>
              <a:defRPr lang="en-US" sz="6000" b="1" cap="all" baseline="0" dirty="0">
                <a:solidFill>
                  <a:schemeClr val="bg1"/>
                </a:solidFill>
                <a:ea typeface="+mn-ea"/>
                <a:cs typeface="+mn-cs"/>
              </a:defRPr>
            </a:lvl1pPr>
          </a:lstStyle>
          <a:p>
            <a:pPr marL="0" lvl="0"/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1010702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7333">
          <p15:clr>
            <a:srgbClr val="FBAE40"/>
          </p15:clr>
        </p15:guide>
        <p15:guide id="4" pos="362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F54E98B-AC75-484D-9121-68498EB888AA}"/>
              </a:ext>
            </a:extLst>
          </p:cNvPr>
          <p:cNvSpPr/>
          <p:nvPr userDrawn="1"/>
        </p:nvSpPr>
        <p:spPr>
          <a:xfrm>
            <a:off x="754010" y="708293"/>
            <a:ext cx="5334029" cy="5334029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anchor="b">
            <a:noAutofit/>
          </a:bodyPr>
          <a:lstStyle>
            <a:lvl1pPr algn="l">
              <a:defRPr sz="5400" b="1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 dirty="0"/>
              <a:t>Title comes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1">
              <a:alpha val="16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905788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7333">
          <p15:clr>
            <a:srgbClr val="FBAE40"/>
          </p15:clr>
        </p15:guide>
        <p15:guide id="4" pos="362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9087E09-D75F-4E26-B01E-A1A09BA2EA7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7A70B7-7ADE-4E0B-B956-363B0B1AA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82563"/>
            <a:ext cx="10515600" cy="940181"/>
          </a:xfrm>
        </p:spPr>
        <p:txBody>
          <a:bodyPr anchor="b">
            <a:noAutofit/>
          </a:bodyPr>
          <a:lstStyle>
            <a:lvl1pPr algn="ctr">
              <a:defRPr sz="4000" b="1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931D2A9-0B92-4197-8802-80424C14EA7E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3B74B0-30B9-45C2-9AE6-45D1978AA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rgbClr val="2C567A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D5251EA-F450-4DD1-995B-DC89513424C8}"/>
              </a:ext>
            </a:extLst>
          </p:cNvPr>
          <p:cNvGrpSpPr/>
          <p:nvPr userDrawn="1"/>
        </p:nvGrpSpPr>
        <p:grpSpPr>
          <a:xfrm rot="16200000">
            <a:off x="1637386" y="1473117"/>
            <a:ext cx="8917229" cy="10769768"/>
            <a:chOff x="-1728305" y="-2049517"/>
            <a:chExt cx="8917229" cy="10769768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4882F4E-E8C8-46FE-A9C8-7B79782767F6}"/>
                </a:ext>
              </a:extLst>
            </p:cNvPr>
            <p:cNvSpPr/>
            <p:nvPr userDrawn="1"/>
          </p:nvSpPr>
          <p:spPr>
            <a:xfrm>
              <a:off x="754010" y="708293"/>
              <a:ext cx="5334029" cy="5334029"/>
            </a:xfrm>
            <a:prstGeom prst="ellipse">
              <a:avLst/>
            </a:prstGeom>
            <a:solidFill>
              <a:schemeClr val="bg1">
                <a:alpha val="1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965CD13B-04FB-40D5-AF62-2F43CF49BA9B}"/>
                </a:ext>
              </a:extLst>
            </p:cNvPr>
            <p:cNvGrpSpPr/>
            <p:nvPr userDrawn="1"/>
          </p:nvGrpSpPr>
          <p:grpSpPr>
            <a:xfrm>
              <a:off x="-1728305" y="-2049517"/>
              <a:ext cx="8917229" cy="10769768"/>
              <a:chOff x="11114088" y="2241550"/>
              <a:chExt cx="1905000" cy="2354263"/>
            </a:xfrm>
            <a:solidFill>
              <a:schemeClr val="bg1">
                <a:alpha val="16000"/>
              </a:schemeClr>
            </a:solidFill>
          </p:grpSpPr>
          <p:sp>
            <p:nvSpPr>
              <p:cNvPr id="19" name="Freeform 5">
                <a:extLst>
                  <a:ext uri="{FF2B5EF4-FFF2-40B4-BE49-F238E27FC236}">
                    <a16:creationId xmlns:a16="http://schemas.microsoft.com/office/drawing/2014/main" id="{01876F8F-C11E-4FB2-8150-1F0602752F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14088" y="2241550"/>
                <a:ext cx="1905000" cy="2354263"/>
              </a:xfrm>
              <a:custGeom>
                <a:avLst/>
                <a:gdLst>
                  <a:gd name="T0" fmla="*/ 0 w 447"/>
                  <a:gd name="T1" fmla="*/ 264 h 553"/>
                  <a:gd name="T2" fmla="*/ 141 w 447"/>
                  <a:gd name="T3" fmla="*/ 48 h 553"/>
                  <a:gd name="T4" fmla="*/ 414 w 447"/>
                  <a:gd name="T5" fmla="*/ 67 h 553"/>
                  <a:gd name="T6" fmla="*/ 438 w 447"/>
                  <a:gd name="T7" fmla="*/ 98 h 553"/>
                  <a:gd name="T8" fmla="*/ 391 w 447"/>
                  <a:gd name="T9" fmla="*/ 111 h 553"/>
                  <a:gd name="T10" fmla="*/ 94 w 447"/>
                  <a:gd name="T11" fmla="*/ 149 h 553"/>
                  <a:gd name="T12" fmla="*/ 107 w 447"/>
                  <a:gd name="T13" fmla="*/ 424 h 553"/>
                  <a:gd name="T14" fmla="*/ 383 w 447"/>
                  <a:gd name="T15" fmla="*/ 453 h 553"/>
                  <a:gd name="T16" fmla="*/ 393 w 447"/>
                  <a:gd name="T17" fmla="*/ 446 h 553"/>
                  <a:gd name="T18" fmla="*/ 433 w 447"/>
                  <a:gd name="T19" fmla="*/ 449 h 553"/>
                  <a:gd name="T20" fmla="*/ 421 w 447"/>
                  <a:gd name="T21" fmla="*/ 485 h 553"/>
                  <a:gd name="T22" fmla="*/ 194 w 447"/>
                  <a:gd name="T23" fmla="*/ 531 h 553"/>
                  <a:gd name="T24" fmla="*/ 0 w 447"/>
                  <a:gd name="T25" fmla="*/ 264 h 5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47" h="553">
                    <a:moveTo>
                      <a:pt x="0" y="264"/>
                    </a:moveTo>
                    <a:cubicBezTo>
                      <a:pt x="5" y="176"/>
                      <a:pt x="49" y="96"/>
                      <a:pt x="141" y="48"/>
                    </a:cubicBezTo>
                    <a:cubicBezTo>
                      <a:pt x="235" y="0"/>
                      <a:pt x="327" y="9"/>
                      <a:pt x="414" y="67"/>
                    </a:cubicBezTo>
                    <a:cubicBezTo>
                      <a:pt x="425" y="75"/>
                      <a:pt x="439" y="82"/>
                      <a:pt x="438" y="98"/>
                    </a:cubicBezTo>
                    <a:cubicBezTo>
                      <a:pt x="437" y="120"/>
                      <a:pt x="413" y="127"/>
                      <a:pt x="391" y="111"/>
                    </a:cubicBezTo>
                    <a:cubicBezTo>
                      <a:pt x="294" y="40"/>
                      <a:pt x="166" y="56"/>
                      <a:pt x="94" y="149"/>
                    </a:cubicBezTo>
                    <a:cubicBezTo>
                      <a:pt x="30" y="231"/>
                      <a:pt x="36" y="349"/>
                      <a:pt x="107" y="424"/>
                    </a:cubicBezTo>
                    <a:cubicBezTo>
                      <a:pt x="180" y="502"/>
                      <a:pt x="296" y="514"/>
                      <a:pt x="383" y="453"/>
                    </a:cubicBezTo>
                    <a:cubicBezTo>
                      <a:pt x="386" y="451"/>
                      <a:pt x="390" y="449"/>
                      <a:pt x="393" y="446"/>
                    </a:cubicBezTo>
                    <a:cubicBezTo>
                      <a:pt x="407" y="433"/>
                      <a:pt x="420" y="433"/>
                      <a:pt x="433" y="449"/>
                    </a:cubicBezTo>
                    <a:cubicBezTo>
                      <a:pt x="447" y="467"/>
                      <a:pt x="433" y="477"/>
                      <a:pt x="421" y="485"/>
                    </a:cubicBezTo>
                    <a:cubicBezTo>
                      <a:pt x="353" y="537"/>
                      <a:pt x="277" y="553"/>
                      <a:pt x="194" y="531"/>
                    </a:cubicBezTo>
                    <a:cubicBezTo>
                      <a:pt x="79" y="501"/>
                      <a:pt x="1" y="397"/>
                      <a:pt x="0" y="2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noProof="0" dirty="0"/>
              </a:p>
            </p:txBody>
          </p:sp>
          <p:sp>
            <p:nvSpPr>
              <p:cNvPr id="20" name="Freeform 6">
                <a:extLst>
                  <a:ext uri="{FF2B5EF4-FFF2-40B4-BE49-F238E27FC236}">
                    <a16:creationId xmlns:a16="http://schemas.microsoft.com/office/drawing/2014/main" id="{08A1D05F-5F61-4156-8C83-1A002AA1E8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12538" y="2590800"/>
                <a:ext cx="835025" cy="1673225"/>
              </a:xfrm>
              <a:custGeom>
                <a:avLst/>
                <a:gdLst>
                  <a:gd name="T0" fmla="*/ 0 w 196"/>
                  <a:gd name="T1" fmla="*/ 198 h 393"/>
                  <a:gd name="T2" fmla="*/ 157 w 196"/>
                  <a:gd name="T3" fmla="*/ 8 h 393"/>
                  <a:gd name="T4" fmla="*/ 192 w 196"/>
                  <a:gd name="T5" fmla="*/ 22 h 393"/>
                  <a:gd name="T6" fmla="*/ 167 w 196"/>
                  <a:gd name="T7" fmla="*/ 56 h 393"/>
                  <a:gd name="T8" fmla="*/ 48 w 196"/>
                  <a:gd name="T9" fmla="*/ 198 h 393"/>
                  <a:gd name="T10" fmla="*/ 170 w 196"/>
                  <a:gd name="T11" fmla="*/ 339 h 393"/>
                  <a:gd name="T12" fmla="*/ 193 w 196"/>
                  <a:gd name="T13" fmla="*/ 372 h 393"/>
                  <a:gd name="T14" fmla="*/ 160 w 196"/>
                  <a:gd name="T15" fmla="*/ 387 h 393"/>
                  <a:gd name="T16" fmla="*/ 0 w 196"/>
                  <a:gd name="T17" fmla="*/ 198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6" h="393">
                    <a:moveTo>
                      <a:pt x="0" y="198"/>
                    </a:moveTo>
                    <a:cubicBezTo>
                      <a:pt x="0" y="103"/>
                      <a:pt x="64" y="26"/>
                      <a:pt x="157" y="8"/>
                    </a:cubicBezTo>
                    <a:cubicBezTo>
                      <a:pt x="171" y="6"/>
                      <a:pt x="188" y="0"/>
                      <a:pt x="192" y="22"/>
                    </a:cubicBezTo>
                    <a:cubicBezTo>
                      <a:pt x="196" y="41"/>
                      <a:pt x="190" y="52"/>
                      <a:pt x="167" y="56"/>
                    </a:cubicBezTo>
                    <a:cubicBezTo>
                      <a:pt x="95" y="70"/>
                      <a:pt x="47" y="129"/>
                      <a:pt x="48" y="198"/>
                    </a:cubicBezTo>
                    <a:cubicBezTo>
                      <a:pt x="48" y="267"/>
                      <a:pt x="97" y="325"/>
                      <a:pt x="170" y="339"/>
                    </a:cubicBezTo>
                    <a:cubicBezTo>
                      <a:pt x="191" y="343"/>
                      <a:pt x="195" y="354"/>
                      <a:pt x="193" y="372"/>
                    </a:cubicBezTo>
                    <a:cubicBezTo>
                      <a:pt x="190" y="393"/>
                      <a:pt x="174" y="389"/>
                      <a:pt x="160" y="387"/>
                    </a:cubicBezTo>
                    <a:cubicBezTo>
                      <a:pt x="70" y="375"/>
                      <a:pt x="0" y="293"/>
                      <a:pt x="0" y="19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noProof="0" dirty="0"/>
              </a:p>
            </p:txBody>
          </p:sp>
        </p:grpSp>
      </p:grp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4D77C47B-CC1E-41DA-9146-5DFD630654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1153348"/>
            <a:ext cx="10515600" cy="648543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2654412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60E0B501-22AA-4685-BE9B-A267F6F675A7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4" name="Freeform 5">
              <a:extLst>
                <a:ext uri="{FF2B5EF4-FFF2-40B4-BE49-F238E27FC236}">
                  <a16:creationId xmlns:a16="http://schemas.microsoft.com/office/drawing/2014/main" id="{5D0E179E-CA3D-4874-9ACD-F8990F48F4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5" name="Freeform 6">
              <a:extLst>
                <a:ext uri="{FF2B5EF4-FFF2-40B4-BE49-F238E27FC236}">
                  <a16:creationId xmlns:a16="http://schemas.microsoft.com/office/drawing/2014/main" id="{A9C53936-B93A-4CF6-8766-2FA93ACFEBE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5776DEA2-5422-4F51-B359-652B71274D3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1A1F33A2-66F7-4D85-99DD-7B00F265AC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938" y="1825625"/>
            <a:ext cx="10837862" cy="435133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F788279-D710-447A-9E71-4D1344575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7897589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C2A6B906-ACDA-40FD-8AC8-0B693AB12796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717F7366-5A99-4065-90C2-AE7DF5DD0F4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90A089CA-63B9-4456-B0B1-17C75EBFB98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2" name="Freeform 7">
              <a:extLst>
                <a:ext uri="{FF2B5EF4-FFF2-40B4-BE49-F238E27FC236}">
                  <a16:creationId xmlns:a16="http://schemas.microsoft.com/office/drawing/2014/main" id="{8D36B2D1-BCFE-43FC-8743-7B7A30E1AD5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79DA8F4-EDD3-4D62-A90B-8C3C1AFB00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5938" y="1825625"/>
            <a:ext cx="5503862" cy="435133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DA0DA994-B4A9-447A-BEBF-3EA31D3755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19DEF115-82C2-4E9D-A22C-8DA561FB37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929342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616F52B4-215E-4237-893C-E22B23804744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2" name="Freeform 5">
              <a:extLst>
                <a:ext uri="{FF2B5EF4-FFF2-40B4-BE49-F238E27FC236}">
                  <a16:creationId xmlns:a16="http://schemas.microsoft.com/office/drawing/2014/main" id="{B7C40C77-B795-4B07-B92D-2E8A5663577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3" name="Freeform 6">
              <a:extLst>
                <a:ext uri="{FF2B5EF4-FFF2-40B4-BE49-F238E27FC236}">
                  <a16:creationId xmlns:a16="http://schemas.microsoft.com/office/drawing/2014/main" id="{6E703A1E-5F10-4BB5-9D52-77CB6F5994C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4" name="Freeform 7">
              <a:extLst>
                <a:ext uri="{FF2B5EF4-FFF2-40B4-BE49-F238E27FC236}">
                  <a16:creationId xmlns:a16="http://schemas.microsoft.com/office/drawing/2014/main" id="{22CEE04C-09CE-41CF-937D-EC2D3C23ECC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774CF4BA-8DCB-42CF-A2C4-D6AF95EE3F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593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67BA8B6E-A28D-4658-8C91-6CA7BD539B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5938" y="2505075"/>
            <a:ext cx="5157787" cy="368458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F73B3215-82DB-4DBF-9E77-3AE2308C69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5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9" name="Content Placeholder 5">
            <a:extLst>
              <a:ext uri="{FF2B5EF4-FFF2-40B4-BE49-F238E27FC236}">
                <a16:creationId xmlns:a16="http://schemas.microsoft.com/office/drawing/2014/main" id="{8DFD34E8-36CC-4FFE-926B-C170208FED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AE3770E9-CB74-47B0-8229-91F6F7560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617946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C57825D7-DD33-4B70-BBBE-D46E7A5352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6000" y="768485"/>
            <a:ext cx="5305662" cy="5305662"/>
          </a:xfrm>
          <a:custGeom>
            <a:avLst/>
            <a:gdLst>
              <a:gd name="connsiteX0" fmla="*/ 2652831 w 5305662"/>
              <a:gd name="connsiteY0" fmla="*/ 0 h 5305662"/>
              <a:gd name="connsiteX1" fmla="*/ 5305662 w 5305662"/>
              <a:gd name="connsiteY1" fmla="*/ 2652831 h 5305662"/>
              <a:gd name="connsiteX2" fmla="*/ 2652831 w 5305662"/>
              <a:gd name="connsiteY2" fmla="*/ 5305662 h 5305662"/>
              <a:gd name="connsiteX3" fmla="*/ 0 w 5305662"/>
              <a:gd name="connsiteY3" fmla="*/ 2652831 h 5305662"/>
              <a:gd name="connsiteX4" fmla="*/ 2652831 w 5305662"/>
              <a:gd name="connsiteY4" fmla="*/ 0 h 5305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5662" h="5305662">
                <a:moveTo>
                  <a:pt x="2652831" y="0"/>
                </a:moveTo>
                <a:cubicBezTo>
                  <a:pt x="4117949" y="0"/>
                  <a:pt x="5305662" y="1187713"/>
                  <a:pt x="5305662" y="2652831"/>
                </a:cubicBezTo>
                <a:cubicBezTo>
                  <a:pt x="5305662" y="4117949"/>
                  <a:pt x="4117949" y="5305662"/>
                  <a:pt x="2652831" y="5305662"/>
                </a:cubicBezTo>
                <a:cubicBezTo>
                  <a:pt x="1187713" y="5305662"/>
                  <a:pt x="0" y="4117949"/>
                  <a:pt x="0" y="2652831"/>
                </a:cubicBezTo>
                <a:cubicBezTo>
                  <a:pt x="0" y="1187713"/>
                  <a:pt x="1187713" y="0"/>
                  <a:pt x="2652831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 flipH="1">
            <a:off x="5400786" y="-2003509"/>
            <a:ext cx="8917229" cy="10769768"/>
            <a:chOff x="11114088" y="2241550"/>
            <a:chExt cx="1905000" cy="2354263"/>
          </a:xfrm>
          <a:solidFill>
            <a:schemeClr val="bg2">
              <a:alpha val="91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19" name="Title 1">
            <a:extLst>
              <a:ext uri="{FF2B5EF4-FFF2-40B4-BE49-F238E27FC236}">
                <a16:creationId xmlns:a16="http://schemas.microsoft.com/office/drawing/2014/main" id="{19A1397F-1946-4CBE-9EC5-159C3CBC7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C535F2AB-153E-44A9-97BE-00553BEC17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0718574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9F866E5C-B8AA-4805-B232-831BA01AAF16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0" name="Freeform 5">
              <a:extLst>
                <a:ext uri="{FF2B5EF4-FFF2-40B4-BE49-F238E27FC236}">
                  <a16:creationId xmlns:a16="http://schemas.microsoft.com/office/drawing/2014/main" id="{F98614F0-2DA3-4F29-8CB3-D61424AC850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66D52F08-13EC-4AB4-BB79-89A5395A03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2544236D-8C3A-41EF-9A68-C84A8A7D0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009D5C6-6206-4291-8037-67DC025F0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BEB643FD-AA85-4A43-8EBD-AFD10DD987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9001F313-F798-43BE-AFF0-A68C84C364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253102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anchor="b">
            <a:noAutofit/>
          </a:bodyPr>
          <a:lstStyle>
            <a:lvl1pPr algn="l">
              <a:defRPr sz="5400" b="1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 dirty="0"/>
              <a:t>Title comes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1">
              <a:alpha val="16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214083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7333" userDrawn="1">
          <p15:clr>
            <a:srgbClr val="FBAE40"/>
          </p15:clr>
        </p15:guide>
        <p15:guide id="4" pos="362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9087E09-D75F-4E26-B01E-A1A09BA2EA7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7A70B7-7ADE-4E0B-B956-363B0B1AA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82563"/>
            <a:ext cx="10515600" cy="940181"/>
          </a:xfrm>
        </p:spPr>
        <p:txBody>
          <a:bodyPr anchor="b">
            <a:noAutofit/>
          </a:bodyPr>
          <a:lstStyle>
            <a:lvl1pPr algn="ctr">
              <a:defRPr sz="4000" b="1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CB5603-8A62-4D45-B6EF-0D7E2D5FC4F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139388" y="1154832"/>
            <a:ext cx="7900525" cy="764460"/>
          </a:xfrm>
        </p:spPr>
        <p:txBody>
          <a:bodyPr>
            <a:noAutofit/>
          </a:bodyPr>
          <a:lstStyle>
            <a:lvl1pPr marL="0" indent="0" algn="ctr">
              <a:buNone/>
              <a:defRPr sz="18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Dummy Text Comes Here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931D2A9-0B92-4197-8802-80424C14EA7E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3B74B0-30B9-45C2-9AE6-45D1978AA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rgbClr val="2C567A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B5A30B6B-EEDB-4142-8138-D50F5A307D7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993041" y="2270376"/>
            <a:ext cx="6206400" cy="4587625"/>
          </a:xfrm>
          <a:custGeom>
            <a:avLst/>
            <a:gdLst>
              <a:gd name="connsiteX0" fmla="*/ 3103200 w 6206400"/>
              <a:gd name="connsiteY0" fmla="*/ 0 h 4587625"/>
              <a:gd name="connsiteX1" fmla="*/ 6206400 w 6206400"/>
              <a:gd name="connsiteY1" fmla="*/ 3103200 h 4587625"/>
              <a:gd name="connsiteX2" fmla="*/ 5831861 w 6206400"/>
              <a:gd name="connsiteY2" fmla="*/ 4582370 h 4587625"/>
              <a:gd name="connsiteX3" fmla="*/ 5828668 w 6206400"/>
              <a:gd name="connsiteY3" fmla="*/ 4587625 h 4587625"/>
              <a:gd name="connsiteX4" fmla="*/ 377733 w 6206400"/>
              <a:gd name="connsiteY4" fmla="*/ 4587625 h 4587625"/>
              <a:gd name="connsiteX5" fmla="*/ 374540 w 6206400"/>
              <a:gd name="connsiteY5" fmla="*/ 4582370 h 4587625"/>
              <a:gd name="connsiteX6" fmla="*/ 0 w 6206400"/>
              <a:gd name="connsiteY6" fmla="*/ 3103200 h 4587625"/>
              <a:gd name="connsiteX7" fmla="*/ 3103200 w 6206400"/>
              <a:gd name="connsiteY7" fmla="*/ 0 h 458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06400" h="4587625">
                <a:moveTo>
                  <a:pt x="3103200" y="0"/>
                </a:moveTo>
                <a:cubicBezTo>
                  <a:pt x="4817050" y="0"/>
                  <a:pt x="6206400" y="1389350"/>
                  <a:pt x="6206400" y="3103200"/>
                </a:cubicBezTo>
                <a:cubicBezTo>
                  <a:pt x="6206400" y="3638778"/>
                  <a:pt x="6070721" y="4142667"/>
                  <a:pt x="5831861" y="4582370"/>
                </a:cubicBezTo>
                <a:lnTo>
                  <a:pt x="5828668" y="4587625"/>
                </a:lnTo>
                <a:lnTo>
                  <a:pt x="377733" y="4587625"/>
                </a:lnTo>
                <a:lnTo>
                  <a:pt x="374540" y="4582370"/>
                </a:lnTo>
                <a:cubicBezTo>
                  <a:pt x="135679" y="4142667"/>
                  <a:pt x="0" y="3638778"/>
                  <a:pt x="0" y="3103200"/>
                </a:cubicBezTo>
                <a:cubicBezTo>
                  <a:pt x="0" y="1389350"/>
                  <a:pt x="1389350" y="0"/>
                  <a:pt x="3103200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5049557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960" y="1825625"/>
            <a:ext cx="4914189" cy="4351338"/>
          </a:xfrm>
        </p:spPr>
        <p:txBody>
          <a:bodyPr lIns="0" tIns="0" rIns="0" bIns="0"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2E17FB3-B5C4-4B3A-A57B-C6493A9D0C66}"/>
              </a:ext>
            </a:extLst>
          </p:cNvPr>
          <p:cNvGrpSpPr/>
          <p:nvPr userDrawn="1"/>
        </p:nvGrpSpPr>
        <p:grpSpPr>
          <a:xfrm rot="8650774">
            <a:off x="5037655" y="4336093"/>
            <a:ext cx="1905000" cy="2354263"/>
            <a:chOff x="11114088" y="2241550"/>
            <a:chExt cx="1905000" cy="2354263"/>
          </a:xfrm>
          <a:solidFill>
            <a:schemeClr val="bg2"/>
          </a:solidFill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DCA6C454-F761-4265-BB5E-DFD947CC359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6B853B2F-9E1C-4AC4-9344-8610498D5B5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B7FCC84B-2235-4948-8277-8363DFC691A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26619E66-5354-4D60-8529-27917AC037C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884648" y="0"/>
            <a:ext cx="6307353" cy="5780372"/>
          </a:xfrm>
          <a:custGeom>
            <a:avLst/>
            <a:gdLst>
              <a:gd name="connsiteX0" fmla="*/ 760444 w 6307353"/>
              <a:gd name="connsiteY0" fmla="*/ 0 h 5780372"/>
              <a:gd name="connsiteX1" fmla="*/ 6307353 w 6307353"/>
              <a:gd name="connsiteY1" fmla="*/ 0 h 5780372"/>
              <a:gd name="connsiteX2" fmla="*/ 6307353 w 6307353"/>
              <a:gd name="connsiteY2" fmla="*/ 4515612 h 5780372"/>
              <a:gd name="connsiteX3" fmla="*/ 6110746 w 6307353"/>
              <a:gd name="connsiteY3" fmla="*/ 4731934 h 5780372"/>
              <a:gd name="connsiteX4" fmla="*/ 3579592 w 6307353"/>
              <a:gd name="connsiteY4" fmla="*/ 5780372 h 5780372"/>
              <a:gd name="connsiteX5" fmla="*/ 0 w 6307353"/>
              <a:gd name="connsiteY5" fmla="*/ 2200780 h 5780372"/>
              <a:gd name="connsiteX6" fmla="*/ 611338 w 6307353"/>
              <a:gd name="connsiteY6" fmla="*/ 199396 h 5780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07353" h="5780372">
                <a:moveTo>
                  <a:pt x="760444" y="0"/>
                </a:moveTo>
                <a:lnTo>
                  <a:pt x="6307353" y="0"/>
                </a:lnTo>
                <a:lnTo>
                  <a:pt x="6307353" y="4515612"/>
                </a:lnTo>
                <a:lnTo>
                  <a:pt x="6110746" y="4731934"/>
                </a:lnTo>
                <a:cubicBezTo>
                  <a:pt x="5462967" y="5379713"/>
                  <a:pt x="4568069" y="5780372"/>
                  <a:pt x="3579592" y="5780372"/>
                </a:cubicBezTo>
                <a:cubicBezTo>
                  <a:pt x="1602638" y="5780372"/>
                  <a:pt x="0" y="4177734"/>
                  <a:pt x="0" y="2200780"/>
                </a:cubicBezTo>
                <a:cubicBezTo>
                  <a:pt x="0" y="1459422"/>
                  <a:pt x="225371" y="770703"/>
                  <a:pt x="611338" y="199396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2E646B4F-6CCB-724C-9D5E-6D5770023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99595"/>
            <a:ext cx="4937211" cy="1325563"/>
          </a:xfrm>
        </p:spPr>
        <p:txBody>
          <a:bodyPr lIns="0" tIns="0" rIns="0" bIns="0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F80303F-95EE-49C3-876E-4238DE21539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364" y="5681273"/>
            <a:ext cx="1206500" cy="1173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2084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99595"/>
            <a:ext cx="4937211" cy="1325563"/>
          </a:xfrm>
        </p:spPr>
        <p:txBody>
          <a:bodyPr lIns="0" tIns="0" rIns="0" bIns="0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8960" y="1825625"/>
            <a:ext cx="4914189" cy="4351338"/>
          </a:xfrm>
        </p:spPr>
        <p:txBody>
          <a:bodyPr lIns="0" tIns="0" rIns="0" bIns="0"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D415693-E2CB-4DB4-B07C-2F96B0CAB302}"/>
              </a:ext>
            </a:extLst>
          </p:cNvPr>
          <p:cNvSpPr/>
          <p:nvPr userDrawn="1"/>
        </p:nvSpPr>
        <p:spPr>
          <a:xfrm>
            <a:off x="7854462" y="988536"/>
            <a:ext cx="4329129" cy="4880927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4C1BF67-E354-4E04-8F94-BABF2B7D1AFB}"/>
              </a:ext>
            </a:extLst>
          </p:cNvPr>
          <p:cNvSpPr/>
          <p:nvPr userDrawn="1"/>
        </p:nvSpPr>
        <p:spPr>
          <a:xfrm>
            <a:off x="5107816" y="633613"/>
            <a:ext cx="5571908" cy="5571906"/>
          </a:xfrm>
          <a:prstGeom prst="ellipse">
            <a:avLst/>
          </a:prstGeom>
          <a:solidFill>
            <a:schemeClr val="bg2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Picture Placeholder 5">
            <a:extLst>
              <a:ext uri="{FF2B5EF4-FFF2-40B4-BE49-F238E27FC236}">
                <a16:creationId xmlns:a16="http://schemas.microsoft.com/office/drawing/2014/main" id="{FF6AC390-6F85-4B64-AE7A-E8E0D8FC89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55212" y="988536"/>
            <a:ext cx="4884848" cy="4884848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57E6409-E888-4F6A-A9A1-7D881D61F52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713" y="5684464"/>
            <a:ext cx="1206500" cy="1173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9861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12E4E194-63F1-4D43-AC02-75733DF045E9}"/>
              </a:ext>
            </a:extLst>
          </p:cNvPr>
          <p:cNvSpPr/>
          <p:nvPr userDrawn="1"/>
        </p:nvSpPr>
        <p:spPr>
          <a:xfrm>
            <a:off x="8308181" y="1630018"/>
            <a:ext cx="3883819" cy="437321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799E3E2-888B-2343-9A63-F84C03265CB5}"/>
              </a:ext>
            </a:extLst>
          </p:cNvPr>
          <p:cNvSpPr>
            <a:spLocks noChangeAspect="1"/>
          </p:cNvSpPr>
          <p:nvPr userDrawn="1"/>
        </p:nvSpPr>
        <p:spPr>
          <a:xfrm>
            <a:off x="9833702" y="1823757"/>
            <a:ext cx="832104" cy="832104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Picture Placeholder 11">
            <a:extLst>
              <a:ext uri="{FF2B5EF4-FFF2-40B4-BE49-F238E27FC236}">
                <a16:creationId xmlns:a16="http://schemas.microsoft.com/office/drawing/2014/main" id="{8FEDE8EF-5B7A-A741-9A56-D365CAE01B6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9998318" y="1988373"/>
            <a:ext cx="502873" cy="502873"/>
          </a:xfrm>
          <a:prstGeom prst="rect">
            <a:avLst/>
          </a:prstGeom>
          <a:noFill/>
        </p:spPr>
        <p:txBody>
          <a:bodyPr lIns="0" rIns="0" anchor="ctr"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755C1FB-E61C-4BBC-8179-D34908DEA1B6}"/>
              </a:ext>
            </a:extLst>
          </p:cNvPr>
          <p:cNvSpPr/>
          <p:nvPr userDrawn="1"/>
        </p:nvSpPr>
        <p:spPr>
          <a:xfrm>
            <a:off x="0" y="1630018"/>
            <a:ext cx="3883819" cy="437321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C1E0992-271E-4948-9461-C7AA54AF8FEA}"/>
              </a:ext>
            </a:extLst>
          </p:cNvPr>
          <p:cNvSpPr>
            <a:spLocks noChangeAspect="1"/>
          </p:cNvSpPr>
          <p:nvPr userDrawn="1"/>
        </p:nvSpPr>
        <p:spPr>
          <a:xfrm>
            <a:off x="1526011" y="1823757"/>
            <a:ext cx="832104" cy="832104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19126" y="3207024"/>
            <a:ext cx="3445566" cy="2504663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5B71D50-AA4B-4E0C-8F6A-0F64F2C8A8C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883819" y="1630018"/>
            <a:ext cx="4424362" cy="4373217"/>
          </a:xfr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147C9C38-5B17-467D-B581-EF28ECB11E80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8527490" y="3207024"/>
            <a:ext cx="3445200" cy="2504663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EB88DD7-AEB5-4718-AF2D-28B5B91ED715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219126" y="2711636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800" b="1" cap="all" baseline="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F694448B-800C-40EF-8F61-18C018E8374C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8527124" y="2711636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800" b="1" cap="all" baseline="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483B974E-5202-4EAD-9D55-4129C84BAE8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690627" y="1988373"/>
            <a:ext cx="502873" cy="502873"/>
          </a:xfrm>
          <a:prstGeom prst="rect">
            <a:avLst/>
          </a:prstGeom>
          <a:noFill/>
        </p:spPr>
        <p:txBody>
          <a:bodyPr lIns="0" rIns="0" anchor="ctr"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7E362A7-E1B5-46F2-9FA4-8D0C9CA914E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5684464"/>
            <a:ext cx="1206500" cy="1173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0332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1B6EB0C6-606C-4AFB-8FF8-AB43606B95BD}"/>
              </a:ext>
            </a:extLst>
          </p:cNvPr>
          <p:cNvSpPr/>
          <p:nvPr userDrawn="1"/>
        </p:nvSpPr>
        <p:spPr>
          <a:xfrm>
            <a:off x="6599236" y="4707908"/>
            <a:ext cx="5592763" cy="10064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5CE6D5A-A5C0-4B12-A26A-691D5743FA5C}"/>
              </a:ext>
            </a:extLst>
          </p:cNvPr>
          <p:cNvSpPr/>
          <p:nvPr userDrawn="1"/>
        </p:nvSpPr>
        <p:spPr>
          <a:xfrm>
            <a:off x="-82063" y="1648186"/>
            <a:ext cx="5709139" cy="10064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0934" y="2863158"/>
            <a:ext cx="4074002" cy="2846648"/>
          </a:xfrm>
        </p:spPr>
        <p:txBody>
          <a:bodyPr lIns="0" tIns="0" rIns="0" bIns="0">
            <a:noAutofit/>
          </a:bodyPr>
          <a:lstStyle>
            <a:lvl1pPr marL="0" indent="0" algn="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accent2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EB88DD7-AEB5-4718-AF2D-28B5B91ED715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1309370" y="1903728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r">
              <a:buNone/>
              <a:defRPr sz="1800" b="1" cap="all" baseline="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Topic 01 comes here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E5123CE7-2F8A-489B-BD99-0C2A33ADF49A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7327918" y="1648186"/>
            <a:ext cx="4074002" cy="2834508"/>
          </a:xfrm>
        </p:spPr>
        <p:txBody>
          <a:bodyPr lIns="0" tIns="0" rIns="0" bIns="0" anchor="b">
            <a:no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07730BCF-AC2A-4FEC-8F01-63964DB444CF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7475709" y="4963450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l">
              <a:buNone/>
              <a:defRPr sz="1800" b="1" cap="all" baseline="0">
                <a:solidFill>
                  <a:schemeClr val="accent3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Topic 02 comes here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19C8692-230B-D543-A7F7-4FD61B04D1C6}"/>
              </a:ext>
            </a:extLst>
          </p:cNvPr>
          <p:cNvSpPr>
            <a:spLocks noChangeAspect="1"/>
          </p:cNvSpPr>
          <p:nvPr userDrawn="1"/>
        </p:nvSpPr>
        <p:spPr>
          <a:xfrm>
            <a:off x="5084763" y="1652762"/>
            <a:ext cx="1001899" cy="1001899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Picture Placeholder 11">
            <a:extLst>
              <a:ext uri="{FF2B5EF4-FFF2-40B4-BE49-F238E27FC236}">
                <a16:creationId xmlns:a16="http://schemas.microsoft.com/office/drawing/2014/main" id="{E150BFC7-A11D-CC46-B5A2-8BD93C269506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5282969" y="1850968"/>
            <a:ext cx="605487" cy="605487"/>
          </a:xfrm>
          <a:prstGeom prst="rect">
            <a:avLst/>
          </a:prstGeom>
          <a:noFill/>
        </p:spPr>
        <p:txBody>
          <a:bodyPr lIns="0" rIns="0" anchor="ctr">
            <a:norm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95B55F4-B501-3440-8904-A1C7F049CBE8}"/>
              </a:ext>
            </a:extLst>
          </p:cNvPr>
          <p:cNvSpPr>
            <a:spLocks noChangeAspect="1"/>
          </p:cNvSpPr>
          <p:nvPr userDrawn="1"/>
        </p:nvSpPr>
        <p:spPr>
          <a:xfrm>
            <a:off x="6100576" y="4707907"/>
            <a:ext cx="1001899" cy="1001899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9" name="Picture Placeholder 11">
            <a:extLst>
              <a:ext uri="{FF2B5EF4-FFF2-40B4-BE49-F238E27FC236}">
                <a16:creationId xmlns:a16="http://schemas.microsoft.com/office/drawing/2014/main" id="{F2116994-BE3E-6A43-9C15-E71BA8EC821F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298782" y="4906113"/>
            <a:ext cx="605487" cy="605487"/>
          </a:xfrm>
          <a:prstGeom prst="rect">
            <a:avLst/>
          </a:prstGeom>
          <a:noFill/>
        </p:spPr>
        <p:txBody>
          <a:bodyPr lIns="0" rIns="0" anchor="ctr">
            <a:norm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9FE6ADA-9C3A-4BFE-BA6B-85A546F556A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5684464"/>
            <a:ext cx="1206500" cy="1173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4009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04B31150-A166-4DB3-A898-2154C9665891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1C1A95BC-42CA-4166-918D-DF430688140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4B4D5F91-2158-4A30-B83C-5CC9CC6E5D4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C509E5D6-79CC-4E1D-AAF4-C6F28F3C177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6" name="Title 1">
            <a:extLst>
              <a:ext uri="{FF2B5EF4-FFF2-40B4-BE49-F238E27FC236}">
                <a16:creationId xmlns:a16="http://schemas.microsoft.com/office/drawing/2014/main" id="{B70E2287-0F7B-4DD3-A805-DB19BBF3C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CE74CE-BEFF-42B3-BF3E-C41B1B1F1EE4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B26B4BC-3D52-4C1C-85FB-226F0B5201F1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CEC6B25A-6AA2-46A7-84BE-5C907CA51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AE86D03-F737-4E51-A540-1942B7514D4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4633" y="5684464"/>
            <a:ext cx="1206500" cy="1173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7606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431CD316-21C7-4FA9-A45A-374D6AE71ED5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id="{E107D9FB-3967-4583-A9DA-6787AF7120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7" name="Freeform 6">
              <a:extLst>
                <a:ext uri="{FF2B5EF4-FFF2-40B4-BE49-F238E27FC236}">
                  <a16:creationId xmlns:a16="http://schemas.microsoft.com/office/drawing/2014/main" id="{138D5FEB-37FF-4F26-B625-CE2BE91FF21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8" name="Freeform 7">
              <a:extLst>
                <a:ext uri="{FF2B5EF4-FFF2-40B4-BE49-F238E27FC236}">
                  <a16:creationId xmlns:a16="http://schemas.microsoft.com/office/drawing/2014/main" id="{6C2B67E8-673C-422C-B021-296E2E2B952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23" name="Oval 22">
            <a:extLst>
              <a:ext uri="{FF2B5EF4-FFF2-40B4-BE49-F238E27FC236}">
                <a16:creationId xmlns:a16="http://schemas.microsoft.com/office/drawing/2014/main" id="{687010E4-ADF2-486D-8DF7-B0FF38C6DADF}"/>
              </a:ext>
            </a:extLst>
          </p:cNvPr>
          <p:cNvSpPr/>
          <p:nvPr userDrawn="1"/>
        </p:nvSpPr>
        <p:spPr>
          <a:xfrm>
            <a:off x="954140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159AA79-2237-4A27-BBC2-D44032158D19}"/>
              </a:ext>
            </a:extLst>
          </p:cNvPr>
          <p:cNvSpPr/>
          <p:nvPr userDrawn="1"/>
        </p:nvSpPr>
        <p:spPr>
          <a:xfrm>
            <a:off x="3807539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272B962-9566-42D2-B4C3-E7AA81884A83}"/>
              </a:ext>
            </a:extLst>
          </p:cNvPr>
          <p:cNvSpPr/>
          <p:nvPr userDrawn="1"/>
        </p:nvSpPr>
        <p:spPr>
          <a:xfrm>
            <a:off x="6646275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9733285-016C-4C38-816C-83D30C075C70}"/>
              </a:ext>
            </a:extLst>
          </p:cNvPr>
          <p:cNvSpPr/>
          <p:nvPr userDrawn="1"/>
        </p:nvSpPr>
        <p:spPr>
          <a:xfrm>
            <a:off x="9498658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F40DBA4-AB63-4B47-B37F-BCC3D59B5392}"/>
              </a:ext>
            </a:extLst>
          </p:cNvPr>
          <p:cNvSpPr/>
          <p:nvPr userDrawn="1"/>
        </p:nvSpPr>
        <p:spPr>
          <a:xfrm>
            <a:off x="4011967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33EF0AFB-D099-4FF1-8963-7DA87268867F}"/>
              </a:ext>
            </a:extLst>
          </p:cNvPr>
          <p:cNvSpPr/>
          <p:nvPr userDrawn="1"/>
        </p:nvSpPr>
        <p:spPr>
          <a:xfrm>
            <a:off x="6850703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6872C96E-9AF3-4FA0-8180-C213C7F2209E}"/>
              </a:ext>
            </a:extLst>
          </p:cNvPr>
          <p:cNvSpPr/>
          <p:nvPr userDrawn="1"/>
        </p:nvSpPr>
        <p:spPr>
          <a:xfrm>
            <a:off x="9703086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3A08BE29-CFA5-4E0D-9DBE-A430AE1B8072}"/>
              </a:ext>
            </a:extLst>
          </p:cNvPr>
          <p:cNvSpPr/>
          <p:nvPr userDrawn="1"/>
        </p:nvSpPr>
        <p:spPr>
          <a:xfrm>
            <a:off x="1158568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70E2287-0F7B-4DD3-A805-DB19BBF3C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CE74CE-BEFF-42B3-BF3E-C41B1B1F1EE4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B0944B4-FE4A-459A-85B1-3476FE6C4C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1B26B4BC-3D52-4C1C-85FB-226F0B5201F1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CEC6B25A-6AA2-46A7-84BE-5C907CA51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1B995BE-66C2-4379-885F-4BE069DA39E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03638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9B56B6C6-9F3C-4E80-BBAD-280E697B895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57037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54704160-1ED7-4B90-8963-0F887C73E94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95773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36610597-6A76-4A06-82A5-A8FFC5BAEA0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648156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FF56D2E5-86E4-473A-A62F-B7029E5B25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454" y="4052306"/>
            <a:ext cx="2588705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93934E34-6CC7-492D-9515-EBEC72EFF4CB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524454" y="3539268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dirty="0"/>
              <a:t>Executive 01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E4E27467-A1AA-4773-AAB5-A96267FBD712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3377853" y="4052306"/>
            <a:ext cx="2588705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6CABD5EB-4A8B-448B-8ED1-B8B420815B2D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3377853" y="3539268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dirty="0"/>
              <a:t>Executive 01</a:t>
            </a:r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0D86883C-E501-47FF-AE1A-E9CE8B71B421}"/>
              </a:ext>
            </a:extLst>
          </p:cNvPr>
          <p:cNvSpPr>
            <a:spLocks noGrp="1"/>
          </p:cNvSpPr>
          <p:nvPr>
            <p:ph idx="20"/>
          </p:nvPr>
        </p:nvSpPr>
        <p:spPr>
          <a:xfrm>
            <a:off x="6216589" y="4052306"/>
            <a:ext cx="2588705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3683A037-F698-4CC9-904D-F377D71F690F}"/>
              </a:ext>
            </a:extLst>
          </p:cNvPr>
          <p:cNvSpPr>
            <a:spLocks noGrp="1"/>
          </p:cNvSpPr>
          <p:nvPr>
            <p:ph idx="21" hasCustomPrompt="1"/>
          </p:nvPr>
        </p:nvSpPr>
        <p:spPr>
          <a:xfrm>
            <a:off x="6216589" y="3539268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dirty="0"/>
              <a:t>Executive 01</a:t>
            </a: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0A095594-2B82-44ED-8C9B-DA7C4D3D2872}"/>
              </a:ext>
            </a:extLst>
          </p:cNvPr>
          <p:cNvSpPr>
            <a:spLocks noGrp="1"/>
          </p:cNvSpPr>
          <p:nvPr>
            <p:ph idx="22"/>
          </p:nvPr>
        </p:nvSpPr>
        <p:spPr>
          <a:xfrm>
            <a:off x="9068972" y="4052306"/>
            <a:ext cx="2588705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54CDD46A-22ED-48F5-9B5F-13B1B5C4B320}"/>
              </a:ext>
            </a:extLst>
          </p:cNvPr>
          <p:cNvSpPr>
            <a:spLocks noGrp="1"/>
          </p:cNvSpPr>
          <p:nvPr>
            <p:ph idx="23" hasCustomPrompt="1"/>
          </p:nvPr>
        </p:nvSpPr>
        <p:spPr>
          <a:xfrm>
            <a:off x="9068972" y="3539268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dirty="0"/>
              <a:t>Executive 01</a:t>
            </a:r>
          </a:p>
        </p:txBody>
      </p:sp>
    </p:spTree>
    <p:extLst>
      <p:ext uri="{BB962C8B-B14F-4D97-AF65-F5344CB8AC3E}">
        <p14:creationId xmlns:p14="http://schemas.microsoft.com/office/powerpoint/2010/main" val="38765038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C4D7FA-B85E-4477-8C62-94955B340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1226BB-3E56-4E7F-8172-7EC03C9F0B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5D08EF-72FB-4F19-9916-65815A9CA9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51F27F-98F9-A147-8986-34441C7B752D}" type="datetime1">
              <a:rPr lang="en-US" noProof="0" smtClean="0"/>
              <a:t>11/24/2019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65084D-BC85-4A55-BD80-93876AD101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FDEF23-A140-4DD6-A0D0-A86BD4DF34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C71654-96A5-4280-94F3-931C61A9F92C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470823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0" r:id="rId4"/>
    <p:sldLayoutId id="2147483661" r:id="rId5"/>
    <p:sldLayoutId id="2147483662" r:id="rId6"/>
    <p:sldLayoutId id="2147483663" r:id="rId7"/>
    <p:sldLayoutId id="2147483654" r:id="rId8"/>
    <p:sldLayoutId id="2147483664" r:id="rId9"/>
    <p:sldLayoutId id="2147483665" r:id="rId10"/>
    <p:sldLayoutId id="2147483666" r:id="rId11"/>
    <p:sldLayoutId id="2147483667" r:id="rId12"/>
    <p:sldLayoutId id="2147483668" r:id="rId13"/>
    <p:sldLayoutId id="2147483669" r:id="rId14"/>
    <p:sldLayoutId id="2147483670" r:id="rId15"/>
    <p:sldLayoutId id="2147483671" r:id="rId16"/>
    <p:sldLayoutId id="2147483672" r:id="rId17"/>
    <p:sldLayoutId id="2147483673" r:id="rId1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325" userDrawn="1">
          <p15:clr>
            <a:srgbClr val="F26B43"/>
          </p15:clr>
        </p15:guide>
        <p15:guide id="4" pos="734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4" Type="http://schemas.openxmlformats.org/officeDocument/2006/relationships/hyperlink" Target="http://www.contoso.com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5" Type="http://schemas.openxmlformats.org/officeDocument/2006/relationships/image" Target="../media/image15.jpg"/><Relationship Id="rId4" Type="http://schemas.openxmlformats.org/officeDocument/2006/relationships/image" Target="../media/image14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4" Type="http://schemas.openxmlformats.org/officeDocument/2006/relationships/chart" Target="../charts/char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B08B8-3DB3-4637-AE23-B8DB96D9FCE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Safest Solutions Group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98AA37-E298-4CD8-9F0F-2123ACFD965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We look after your possessions</a:t>
            </a:r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ABD7F97D-15E8-4032-B615-0562046B7542}"/>
              </a:ext>
            </a:extLst>
          </p:cNvPr>
          <p:cNvPicPr>
            <a:picLocks noGrp="1"/>
          </p:cNvPicPr>
          <p:nvPr>
            <p:ph type="pic" sz="quarter" idx="10"/>
          </p:nvPr>
        </p:nvPicPr>
        <p:blipFill>
          <a:blip r:embed="rId3"/>
          <a:stretch>
            <a:fillRect/>
          </a:stretch>
        </p:blipFill>
        <p:spPr>
          <a:xfrm>
            <a:off x="1189783" y="1258200"/>
            <a:ext cx="4341600" cy="4341600"/>
          </a:xfrm>
        </p:spPr>
      </p:pic>
    </p:spTree>
    <p:extLst>
      <p:ext uri="{BB962C8B-B14F-4D97-AF65-F5344CB8AC3E}">
        <p14:creationId xmlns:p14="http://schemas.microsoft.com/office/powerpoint/2010/main" val="31671720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FCA16-8D78-4A87-9023-708458E3A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</a:t>
            </a:r>
          </a:p>
        </p:txBody>
      </p:sp>
      <p:pic>
        <p:nvPicPr>
          <p:cNvPr id="17" name="Picture Placeholder 16" descr="man posing for portrait">
            <a:extLst>
              <a:ext uri="{FF2B5EF4-FFF2-40B4-BE49-F238E27FC236}">
                <a16:creationId xmlns:a16="http://schemas.microsoft.com/office/drawing/2014/main" id="{CBB1FBB7-8048-6F41-A39C-61BDC2D38BF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66C6D21-6780-4D8A-9B6F-582E0BD2DC2E}"/>
              </a:ext>
            </a:extLst>
          </p:cNvPr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r>
              <a:rPr lang="en-US" dirty="0"/>
              <a:t>Alexander Martensson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935AC4D-C17D-4827-B693-43A34920A5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endParaRPr lang="en-US" dirty="0"/>
          </a:p>
        </p:txBody>
      </p:sp>
      <p:pic>
        <p:nvPicPr>
          <p:cNvPr id="19" name="Picture Placeholder 18" descr="woman posing for portrait while texting">
            <a:extLst>
              <a:ext uri="{FF2B5EF4-FFF2-40B4-BE49-F238E27FC236}">
                <a16:creationId xmlns:a16="http://schemas.microsoft.com/office/drawing/2014/main" id="{9F61DE0B-ECF7-B74B-80E5-B602A86B8F8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90DE57B2-448D-4C8D-8B9C-FFDDFB0A9208}"/>
              </a:ext>
            </a:extLst>
          </p:cNvPr>
          <p:cNvSpPr>
            <a:spLocks noGrp="1"/>
          </p:cNvSpPr>
          <p:nvPr>
            <p:ph idx="19"/>
          </p:nvPr>
        </p:nvSpPr>
        <p:spPr/>
        <p:txBody>
          <a:bodyPr/>
          <a:lstStyle/>
          <a:p>
            <a:r>
              <a:rPr lang="en-US" dirty="0"/>
              <a:t>Victoria Lindqvist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CF1405A-05DA-4553-A7B3-B9592963C6B1}"/>
              </a:ext>
            </a:extLst>
          </p:cNvPr>
          <p:cNvSpPr>
            <a:spLocks noGrp="1"/>
          </p:cNvSpPr>
          <p:nvPr>
            <p:ph idx="18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endParaRPr lang="en-US" dirty="0"/>
          </a:p>
        </p:txBody>
      </p:sp>
      <p:pic>
        <p:nvPicPr>
          <p:cNvPr id="21" name="Picture Placeholder 20" descr="man laughing and looking down">
            <a:extLst>
              <a:ext uri="{FF2B5EF4-FFF2-40B4-BE49-F238E27FC236}">
                <a16:creationId xmlns:a16="http://schemas.microsoft.com/office/drawing/2014/main" id="{007C99FF-D296-8544-B04B-EA1DBB457808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FB9E2175-1C3C-4B3E-A872-A1B7E6D64D52}"/>
              </a:ext>
            </a:extLst>
          </p:cNvPr>
          <p:cNvSpPr>
            <a:spLocks noGrp="1"/>
          </p:cNvSpPr>
          <p:nvPr>
            <p:ph idx="21"/>
          </p:nvPr>
        </p:nvSpPr>
        <p:spPr/>
        <p:txBody>
          <a:bodyPr/>
          <a:lstStyle/>
          <a:p>
            <a:r>
              <a:rPr lang="en-US" dirty="0"/>
              <a:t>Mirjam Nilsson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780C3E07-3509-4911-AFF9-20EA8F12D0A4}"/>
              </a:ext>
            </a:extLst>
          </p:cNvPr>
          <p:cNvSpPr>
            <a:spLocks noGrp="1"/>
          </p:cNvSpPr>
          <p:nvPr>
            <p:ph idx="20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endParaRPr lang="en-US" dirty="0"/>
          </a:p>
        </p:txBody>
      </p:sp>
      <p:pic>
        <p:nvPicPr>
          <p:cNvPr id="23" name="Picture Placeholder 22" descr="woman posing for portrait">
            <a:extLst>
              <a:ext uri="{FF2B5EF4-FFF2-40B4-BE49-F238E27FC236}">
                <a16:creationId xmlns:a16="http://schemas.microsoft.com/office/drawing/2014/main" id="{A164AE4A-BFE4-F247-8542-C612BD5BFAB9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471C9CF1-70B0-46DB-869F-6DC53668898D}"/>
              </a:ext>
            </a:extLst>
          </p:cNvPr>
          <p:cNvSpPr>
            <a:spLocks noGrp="1"/>
          </p:cNvSpPr>
          <p:nvPr>
            <p:ph idx="23"/>
          </p:nvPr>
        </p:nvSpPr>
        <p:spPr/>
        <p:txBody>
          <a:bodyPr/>
          <a:lstStyle/>
          <a:p>
            <a:r>
              <a:rPr lang="en-US" dirty="0"/>
              <a:t>Angelica Astrom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4EAA9254-229F-4C3E-B078-B8912E5BBE98}"/>
              </a:ext>
            </a:extLst>
          </p:cNvPr>
          <p:cNvSpPr>
            <a:spLocks noGrp="1"/>
          </p:cNvSpPr>
          <p:nvPr>
            <p:ph idx="22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0F7B49-6C9D-4DBF-AD20-9D4CFAB1C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6344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9">
            <a:extLst>
              <a:ext uri="{FF2B5EF4-FFF2-40B4-BE49-F238E27FC236}">
                <a16:creationId xmlns:a16="http://schemas.microsoft.com/office/drawing/2014/main" id="{63493B9E-F6F8-4C0F-9706-CA547A8B2B3F}"/>
              </a:ext>
            </a:extLst>
          </p:cNvPr>
          <p:cNvPicPr>
            <a:picLocks noGrp="1"/>
          </p:cNvPicPr>
          <p:nvPr>
            <p:ph type="pic" sz="quarter" idx="10"/>
          </p:nvPr>
        </p:nvPicPr>
        <p:blipFill>
          <a:blip r:embed="rId3"/>
          <a:stretch>
            <a:fillRect/>
          </a:stretch>
        </p:blipFill>
        <p:spPr>
          <a:xfrm>
            <a:off x="1181783" y="1258656"/>
            <a:ext cx="4341600" cy="4341600"/>
          </a:xfr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95D612B9-68B9-4C9F-98FE-CEE07DB1F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9777" y="3158641"/>
            <a:ext cx="5722223" cy="921807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E3C40962-BA6A-43E4-97BA-511A9B90CF4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Flora@contoso.com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1FDFFBF-E125-47CF-AAE0-ACC45013CE3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http://www.contoso.com/</a:t>
            </a:r>
          </a:p>
        </p:txBody>
      </p:sp>
    </p:spTree>
    <p:extLst>
      <p:ext uri="{BB962C8B-B14F-4D97-AF65-F5344CB8AC3E}">
        <p14:creationId xmlns:p14="http://schemas.microsoft.com/office/powerpoint/2010/main" val="11247795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4C2A7-EC84-4D8C-9CA2-F6AE46F51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Protection GUARANTEED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960426-AAA6-4126-93AF-30F7DEE010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9D82A855-CCB0-4075-B5EE-5CC6FD176DB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r="21081" b="6657"/>
          <a:stretch/>
        </p:blipFill>
        <p:spPr>
          <a:xfrm rot="10800000">
            <a:off x="3037164" y="1777284"/>
            <a:ext cx="6104971" cy="5415566"/>
          </a:xfrm>
          <a:effectLst>
            <a:softEdge rad="635000"/>
          </a:effec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6E959E-B23F-467A-9B6E-30F9EE969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75330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C50832-0B36-43C5-98EC-4CD165D78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 01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2A9C73-06ED-419B-81B5-491CBFC223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961" y="1825625"/>
            <a:ext cx="3991476" cy="4351338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pPr marL="0" indent="0">
              <a:buNone/>
            </a:pPr>
            <a:r>
              <a:rPr lang="en-US" sz="1800" dirty="0"/>
              <a:t>Nunc viverra imperdiet enim. Fusce est. Vivamus a tellus.</a:t>
            </a:r>
          </a:p>
          <a:p>
            <a:pPr marL="0" indent="0">
              <a:buNone/>
            </a:pPr>
            <a:r>
              <a:rPr lang="en-US" sz="1800" dirty="0"/>
              <a:t>Pellentesque habitant morbi tristique senectus et netus et malesuada fames ac turpis egestas. Proin pharetra nonummy pede. Mauris et orci.</a:t>
            </a:r>
          </a:p>
          <a:p>
            <a:pPr marL="0" indent="0">
              <a:buNone/>
            </a:pPr>
            <a:endParaRPr lang="en-US" sz="1800" dirty="0"/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A241642C-CB49-4AA1-9EAD-3BCEA280B5B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 rot="5400000">
            <a:off x="5657598" y="240926"/>
            <a:ext cx="5780372" cy="5298519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5C6BAC-F3F8-4AA0-B332-02F663571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35613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3A7EDB62-3E60-F44C-AE34-9495623E004A}"/>
              </a:ext>
            </a:extLst>
          </p:cNvPr>
          <p:cNvPicPr>
            <a:picLocks noGrp="1"/>
          </p:cNvPicPr>
          <p:nvPr>
            <p:ph type="pic" sz="quarter" idx="10"/>
          </p:nvPr>
        </p:nvPicPr>
        <p:blipFill>
          <a:blip r:embed="rId3"/>
          <a:stretch>
            <a:fillRect/>
          </a:stretch>
        </p:blipFill>
        <p:spPr>
          <a:xfrm>
            <a:off x="1038696" y="1258200"/>
            <a:ext cx="4341600" cy="4341600"/>
          </a:xfr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39B0EC6D-03DD-4CEE-9979-34A964DCA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9778" y="2939601"/>
            <a:ext cx="5011410" cy="651448"/>
          </a:xfrm>
        </p:spPr>
        <p:txBody>
          <a:bodyPr/>
          <a:lstStyle/>
          <a:p>
            <a:r>
              <a:rPr lang="en-US" dirty="0"/>
              <a:t>Those Special Moments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10F9F51E-A3D5-4726-BACE-D5CDD8A4642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Flora@contoso.com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1501E1-4EA1-44EB-AF62-6F74678A233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hlinkClick r:id="rId4"/>
              </a:rPr>
              <a:t>http://www.contoso.com/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288024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B985D-7833-4E74-AA1C-E9A4BC3CC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01</a:t>
            </a:r>
          </a:p>
        </p:txBody>
      </p:sp>
      <p:pic>
        <p:nvPicPr>
          <p:cNvPr id="83" name="Picture Placeholder 82" descr="Bar chart">
            <a:extLst>
              <a:ext uri="{FF2B5EF4-FFF2-40B4-BE49-F238E27FC236}">
                <a16:creationId xmlns:a16="http://schemas.microsoft.com/office/drawing/2014/main" id="{C881BE4E-5D69-E447-A036-5172F6570748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/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E37A9B0-8DFC-4474-9F0A-612E661EF4EC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r>
              <a:rPr lang="en-US" dirty="0"/>
              <a:t>Topic 01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548D1D-2547-44FC-BACD-2BCD769E26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400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r>
              <a:rPr lang="en-US" sz="1400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</p:txBody>
      </p:sp>
      <p:pic>
        <p:nvPicPr>
          <p:cNvPr id="22" name="Picture Placeholder 21">
            <a:extLst>
              <a:ext uri="{FF2B5EF4-FFF2-40B4-BE49-F238E27FC236}">
                <a16:creationId xmlns:a16="http://schemas.microsoft.com/office/drawing/2014/main" id="{900B31E0-725B-4414-BD86-F34DA104673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5"/>
          <a:stretch>
            <a:fillRect/>
          </a:stretch>
        </p:blipFill>
        <p:spPr>
          <a:xfrm>
            <a:off x="4637449" y="1630018"/>
            <a:ext cx="2917101" cy="4373217"/>
          </a:xfrm>
        </p:spPr>
      </p:pic>
      <p:pic>
        <p:nvPicPr>
          <p:cNvPr id="85" name="Picture Placeholder 84" descr="Single gear">
            <a:extLst>
              <a:ext uri="{FF2B5EF4-FFF2-40B4-BE49-F238E27FC236}">
                <a16:creationId xmlns:a16="http://schemas.microsoft.com/office/drawing/2014/main" id="{65FBD7DF-30E8-9042-8A0D-0F64C33E0B41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/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78F2DCC-A50E-40A1-81F9-70371D4AA42F}"/>
              </a:ext>
            </a:extLst>
          </p:cNvPr>
          <p:cNvSpPr>
            <a:spLocks noGrp="1"/>
          </p:cNvSpPr>
          <p:nvPr>
            <p:ph idx="16"/>
          </p:nvPr>
        </p:nvSpPr>
        <p:spPr/>
        <p:txBody>
          <a:bodyPr/>
          <a:lstStyle/>
          <a:p>
            <a:r>
              <a:rPr lang="en-US" dirty="0"/>
              <a:t>Topic 02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CD639B0-7991-4B2B-9E50-32064EB91255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>
            <a:normAutofit/>
          </a:bodyPr>
          <a:lstStyle/>
          <a:p>
            <a:r>
              <a:rPr lang="en-US" sz="1400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r>
              <a:rPr lang="en-US" sz="1400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5E3677-5FC4-4712-BA70-5DBE57453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02692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A9A18-93E0-4615-B7AA-B8C8FBB14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 02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1B32C0-5E61-447F-9557-57AF415D6F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960" y="1825625"/>
            <a:ext cx="4151027" cy="4351338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pPr marL="0" indent="0">
              <a:buNone/>
            </a:pPr>
            <a:r>
              <a:rPr lang="en-US" sz="1800" dirty="0"/>
              <a:t>Nunc viverra imperdiet enim. Fusce est. Vivamus a tellus.</a:t>
            </a:r>
          </a:p>
          <a:p>
            <a:pPr marL="0" indent="0">
              <a:buNone/>
            </a:pPr>
            <a:r>
              <a:rPr lang="en-US" sz="1800" dirty="0"/>
              <a:t>Pellentesque habitant morbi tristique senectus et netus et malesuada fames ac turpis egestas. Proin pharetra nonummy pede. Mauris et orci.</a:t>
            </a:r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DDBFEE-BC50-46CF-AB8F-D145B99B5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5BF6792A-AAC6-4630-A7A9-79AF8DAAD7AA}"/>
              </a:ext>
            </a:extLst>
          </p:cNvPr>
          <p:cNvPicPr>
            <a:picLocks noGrp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5691178" y="1258200"/>
            <a:ext cx="4341600" cy="4341600"/>
          </a:xfrm>
        </p:spPr>
      </p:pic>
    </p:spTree>
    <p:extLst>
      <p:ext uri="{BB962C8B-B14F-4D97-AF65-F5344CB8AC3E}">
        <p14:creationId xmlns:p14="http://schemas.microsoft.com/office/powerpoint/2010/main" val="9617301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3C2D9-0850-4620-BE32-11F44A927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02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3A6F33C-3AFE-474E-AC15-C00F368C3C6A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r>
              <a:rPr lang="en-US" dirty="0"/>
              <a:t>Topic 01 comes here</a:t>
            </a:r>
          </a:p>
        </p:txBody>
      </p:sp>
      <p:pic>
        <p:nvPicPr>
          <p:cNvPr id="29" name="Picture Placeholder 28" descr="Pencil">
            <a:extLst>
              <a:ext uri="{FF2B5EF4-FFF2-40B4-BE49-F238E27FC236}">
                <a16:creationId xmlns:a16="http://schemas.microsoft.com/office/drawing/2014/main" id="{F0E35123-11A3-CD40-A44F-8A81B9105639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015163-D5FD-4849-978B-77883FAF79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600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r>
              <a:rPr lang="en-US" sz="1600" dirty="0"/>
              <a:t>Nunc viverra imperdiet enim. Fusce est. Vivamus a tellus.</a:t>
            </a:r>
          </a:p>
          <a:p>
            <a:r>
              <a:rPr lang="en-US" sz="1600" dirty="0"/>
              <a:t>Pellentesque habitant morbi tristique senectus et netus et males</a:t>
            </a:r>
          </a:p>
          <a:p>
            <a:r>
              <a:rPr lang="en-US" sz="1600" dirty="0"/>
              <a:t>Pellentesque habitant morbi tristique senectus et netus et malesuada fames ac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8438480-8B6F-44E5-A602-6240C1B85FB3}"/>
              </a:ext>
            </a:extLst>
          </p:cNvPr>
          <p:cNvSpPr>
            <a:spLocks noGrp="1"/>
          </p:cNvSpPr>
          <p:nvPr>
            <p:ph idx="19"/>
          </p:nvPr>
        </p:nvSpPr>
        <p:spPr/>
        <p:txBody>
          <a:bodyPr/>
          <a:lstStyle/>
          <a:p>
            <a:r>
              <a:rPr lang="en-US" sz="1600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r>
              <a:rPr lang="en-US" sz="1600" dirty="0"/>
              <a:t>Nunc viverra imperdiet enim. Fusce est. Vivamus a tellus.</a:t>
            </a:r>
          </a:p>
          <a:p>
            <a:r>
              <a:rPr lang="en-US" sz="1600" dirty="0"/>
              <a:t>Pellentesque habitant morbi tristique senectus et netus et males</a:t>
            </a:r>
          </a:p>
          <a:p>
            <a:r>
              <a:rPr lang="en-US" sz="1600" dirty="0"/>
              <a:t>Pellentesque habitant morbi tristique senectus et netus et malesuada fames ac</a:t>
            </a:r>
          </a:p>
        </p:txBody>
      </p:sp>
      <p:pic>
        <p:nvPicPr>
          <p:cNvPr id="31" name="Picture Placeholder 30" descr="Laptop">
            <a:extLst>
              <a:ext uri="{FF2B5EF4-FFF2-40B4-BE49-F238E27FC236}">
                <a16:creationId xmlns:a16="http://schemas.microsoft.com/office/drawing/2014/main" id="{6BF407E9-98AE-2B40-90E3-1B14FC14FDB8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/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1EE8A19-6968-4C81-B180-20FEF61ADEE1}"/>
              </a:ext>
            </a:extLst>
          </p:cNvPr>
          <p:cNvSpPr>
            <a:spLocks noGrp="1"/>
          </p:cNvSpPr>
          <p:nvPr>
            <p:ph idx="20"/>
          </p:nvPr>
        </p:nvSpPr>
        <p:spPr/>
        <p:txBody>
          <a:bodyPr/>
          <a:lstStyle/>
          <a:p>
            <a:r>
              <a:rPr lang="en-US" dirty="0"/>
              <a:t>Topic 02 comes here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1C0347-C2C9-46A2-B7A6-9653B525F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4036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2B532-EB3E-428B-9224-EFA237D16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Chart</a:t>
            </a:r>
          </a:p>
        </p:txBody>
      </p:sp>
      <p:graphicFrame>
        <p:nvGraphicFramePr>
          <p:cNvPr id="6" name="Chart 5" descr="column chart">
            <a:extLst>
              <a:ext uri="{FF2B5EF4-FFF2-40B4-BE49-F238E27FC236}">
                <a16:creationId xmlns:a16="http://schemas.microsoft.com/office/drawing/2014/main" id="{C062A1BC-6630-4B2A-9929-8780DBCEC3D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98510050"/>
              </p:ext>
            </p:extLst>
          </p:nvPr>
        </p:nvGraphicFramePr>
        <p:xfrm>
          <a:off x="515938" y="1616856"/>
          <a:ext cx="6400677" cy="40711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9" name="Chart 8" descr="pie chart">
            <a:extLst>
              <a:ext uri="{FF2B5EF4-FFF2-40B4-BE49-F238E27FC236}">
                <a16:creationId xmlns:a16="http://schemas.microsoft.com/office/drawing/2014/main" id="{DCCB6637-D8E6-4BF1-9EF6-E5654DE57B6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67600994"/>
              </p:ext>
            </p:extLst>
          </p:nvPr>
        </p:nvGraphicFramePr>
        <p:xfrm>
          <a:off x="6085314" y="1603524"/>
          <a:ext cx="6106686" cy="40711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B5F9B50-CED9-4961-91E8-058BE2567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99308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EE52E89-C526-4F73-86FB-0EB31587CD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8406185"/>
              </p:ext>
            </p:extLst>
          </p:nvPr>
        </p:nvGraphicFramePr>
        <p:xfrm>
          <a:off x="515938" y="1610463"/>
          <a:ext cx="11150600" cy="39298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30120">
                  <a:extLst>
                    <a:ext uri="{9D8B030D-6E8A-4147-A177-3AD203B41FA5}">
                      <a16:colId xmlns:a16="http://schemas.microsoft.com/office/drawing/2014/main" val="2785900615"/>
                    </a:ext>
                  </a:extLst>
                </a:gridCol>
                <a:gridCol w="2230120">
                  <a:extLst>
                    <a:ext uri="{9D8B030D-6E8A-4147-A177-3AD203B41FA5}">
                      <a16:colId xmlns:a16="http://schemas.microsoft.com/office/drawing/2014/main" val="2287965835"/>
                    </a:ext>
                  </a:extLst>
                </a:gridCol>
                <a:gridCol w="2230120">
                  <a:extLst>
                    <a:ext uri="{9D8B030D-6E8A-4147-A177-3AD203B41FA5}">
                      <a16:colId xmlns:a16="http://schemas.microsoft.com/office/drawing/2014/main" val="1756528531"/>
                    </a:ext>
                  </a:extLst>
                </a:gridCol>
                <a:gridCol w="2230120">
                  <a:extLst>
                    <a:ext uri="{9D8B030D-6E8A-4147-A177-3AD203B41FA5}">
                      <a16:colId xmlns:a16="http://schemas.microsoft.com/office/drawing/2014/main" val="3202057861"/>
                    </a:ext>
                  </a:extLst>
                </a:gridCol>
                <a:gridCol w="2230120">
                  <a:extLst>
                    <a:ext uri="{9D8B030D-6E8A-4147-A177-3AD203B41FA5}">
                      <a16:colId xmlns:a16="http://schemas.microsoft.com/office/drawing/2014/main" val="2509247184"/>
                    </a:ext>
                  </a:extLst>
                </a:gridCol>
              </a:tblGrid>
              <a:tr h="5923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TOPIC 01</a:t>
                      </a:r>
                      <a:endParaRPr lang="en-IN" dirty="0"/>
                    </a:p>
                  </a:txBody>
                  <a:tcPr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TOPIC 02</a:t>
                      </a:r>
                      <a:endParaRPr lang="en-IN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TOPIC 03</a:t>
                      </a:r>
                      <a:endParaRPr lang="en-IN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TOPIC 04</a:t>
                      </a:r>
                      <a:endParaRPr lang="en-IN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TOPIC 05</a:t>
                      </a:r>
                      <a:endParaRPr lang="en-IN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306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Item 01</a:t>
                      </a:r>
                      <a:endParaRPr lang="en-IN" sz="1600" dirty="0"/>
                    </a:p>
                  </a:txBody>
                  <a:tcPr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51867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Item 02</a:t>
                      </a:r>
                      <a:endParaRPr lang="en-IN" sz="1600" dirty="0"/>
                    </a:p>
                  </a:txBody>
                  <a:tcPr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608147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Item 03</a:t>
                      </a:r>
                      <a:endParaRPr lang="en-IN" sz="1600" dirty="0"/>
                    </a:p>
                  </a:txBody>
                  <a:tcPr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65415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Item 04</a:t>
                      </a:r>
                      <a:endParaRPr lang="en-IN" sz="1600" dirty="0"/>
                    </a:p>
                  </a:txBody>
                  <a:tcPr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29365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Item 05</a:t>
                      </a:r>
                      <a:endParaRPr lang="en-IN" sz="1600" dirty="0"/>
                    </a:p>
                  </a:txBody>
                  <a:tcPr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867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Item 06</a:t>
                      </a:r>
                      <a:endParaRPr lang="en-IN" sz="1600" dirty="0"/>
                    </a:p>
                  </a:txBody>
                  <a:tcPr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17346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Item 07</a:t>
                      </a:r>
                      <a:endParaRPr lang="en-IN" sz="1600" dirty="0"/>
                    </a:p>
                  </a:txBody>
                  <a:tcPr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18003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Item 08</a:t>
                      </a:r>
                      <a:endParaRPr lang="en-IN" sz="1600" dirty="0"/>
                    </a:p>
                  </a:txBody>
                  <a:tcPr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87626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TOTAL</a:t>
                      </a:r>
                      <a:endParaRPr lang="en-IN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Text</a:t>
                      </a:r>
                      <a:endParaRPr lang="en-IN" sz="1600" b="1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9273402"/>
                  </a:ext>
                </a:extLst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6886561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ontoso v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C567A"/>
      </a:accent1>
      <a:accent2>
        <a:srgbClr val="0072C7"/>
      </a:accent2>
      <a:accent3>
        <a:srgbClr val="0D1D51"/>
      </a:accent3>
      <a:accent4>
        <a:srgbClr val="666666"/>
      </a:accent4>
      <a:accent5>
        <a:srgbClr val="3C76A6"/>
      </a:accent5>
      <a:accent6>
        <a:srgbClr val="1E44BC"/>
      </a:accent6>
      <a:hlink>
        <a:srgbClr val="0563C1"/>
      </a:hlink>
      <a:folHlink>
        <a:srgbClr val="954F72"/>
      </a:folHlink>
    </a:clrScheme>
    <a:fontScheme name="Contoso v1">
      <a:majorFont>
        <a:latin typeface="Corbel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34076243_Blue spheres presentation_RVA_v5" id="{E4C0B511-76E7-4C07-AFEA-8FEA0A5A8C84}" vid="{3A463146-28EF-4F73-B63C-03710F66E2A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EA9B47F-3DD8-4645-81DC-B88780643C07}">
  <ds:schemaRefs>
    <ds:schemaRef ds:uri="http://schemas.microsoft.com/office/2006/documentManagement/types"/>
    <ds:schemaRef ds:uri="http://schemas.openxmlformats.org/package/2006/metadata/core-properties"/>
    <ds:schemaRef ds:uri="16c05727-aa75-4e4a-9b5f-8a80a1165891"/>
    <ds:schemaRef ds:uri="http://purl.org/dc/elements/1.1/"/>
    <ds:schemaRef ds:uri="http://schemas.microsoft.com/office/2006/metadata/properties"/>
    <ds:schemaRef ds:uri="http://purl.org/dc/terms/"/>
    <ds:schemaRef ds:uri="http://schemas.microsoft.com/office/infopath/2007/PartnerControls"/>
    <ds:schemaRef ds:uri="71af3243-3dd4-4a8d-8c0d-dd76da1f02a5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B0C07E3D-60A7-4F4E-8208-D9CCD01982C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31071E6-22AE-499A-B09C-BF21CF5F748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Blue spheres presentation</Template>
  <TotalTime>0</TotalTime>
  <Words>760</Words>
  <Application>Microsoft Office PowerPoint</Application>
  <PresentationFormat>Widescreen</PresentationFormat>
  <Paragraphs>118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Corbel</vt:lpstr>
      <vt:lpstr>Office Theme</vt:lpstr>
      <vt:lpstr>Safest Solutions Group</vt:lpstr>
      <vt:lpstr>Protection GUARANTEED</vt:lpstr>
      <vt:lpstr>Content 01 </vt:lpstr>
      <vt:lpstr>Those Special Moments</vt:lpstr>
      <vt:lpstr>Comparison 01</vt:lpstr>
      <vt:lpstr>Content 02 </vt:lpstr>
      <vt:lpstr>Comparison 02</vt:lpstr>
      <vt:lpstr>Chart</vt:lpstr>
      <vt:lpstr>Table</vt:lpstr>
      <vt:lpstr>team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2019-11-24T14:38:46Z</dcterms:created>
  <dcterms:modified xsi:type="dcterms:W3CDTF">2019-11-24T15:09:21Z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